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72" r:id="rId6"/>
    <p:sldId id="260" r:id="rId7"/>
    <p:sldId id="268" r:id="rId8"/>
    <p:sldId id="263" r:id="rId9"/>
    <p:sldId id="269" r:id="rId10"/>
    <p:sldId id="265" r:id="rId11"/>
    <p:sldId id="267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1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3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3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9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71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0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7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6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443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920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95015E-65F4-4E40-B4B1-B195BFFA490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C3732E0-68B5-4A28-8228-60A531AB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7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smart</a:t>
            </a:r>
            <a:br>
              <a:rPr lang="en-US" dirty="0" smtClean="0"/>
            </a:br>
            <a:r>
              <a:rPr lang="en-US" dirty="0" smtClean="0"/>
              <a:t>African Masks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| January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1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24" y="2001491"/>
            <a:ext cx="6934200" cy="33899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280494"/>
            <a:ext cx="9070848" cy="4572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Mask 14</a:t>
            </a:r>
          </a:p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MOZAMBIQUE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3297936"/>
            <a:ext cx="2432304" cy="1225296"/>
          </a:xfrm>
          <a:noFill/>
        </p:spPr>
        <p:txBody>
          <a:bodyPr/>
          <a:lstStyle/>
          <a:p>
            <a:r>
              <a:rPr lang="en-US" b="1" spc="-150" dirty="0" smtClean="0"/>
              <a:t>MASK 15 + 16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COTE D’IVOIRE</a:t>
            </a:r>
            <a:br>
              <a:rPr lang="en-US" dirty="0" smtClean="0"/>
            </a:br>
            <a:r>
              <a:rPr lang="en-US" dirty="0" smtClean="0"/>
              <a:t>AFRICA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38" b="11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6147" y="1280494"/>
            <a:ext cx="8305800" cy="457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b="1" spc="300" dirty="0" smtClean="0"/>
              <a:t>Mask 18</a:t>
            </a:r>
          </a:p>
          <a:p>
            <a:pPr>
              <a:spcBef>
                <a:spcPts val="0"/>
              </a:spcBef>
            </a:pPr>
            <a:r>
              <a:rPr lang="en-US" sz="1100" b="1" spc="300" dirty="0" smtClean="0"/>
              <a:t>GABON, AFRICA</a:t>
            </a:r>
          </a:p>
          <a:p>
            <a:pPr>
              <a:spcBef>
                <a:spcPts val="0"/>
              </a:spcBef>
            </a:pPr>
            <a:r>
              <a:rPr lang="en-US" sz="1200" b="1" spc="300" dirty="0" smtClean="0"/>
              <a:t>Gold coast</a:t>
            </a:r>
            <a:endParaRPr lang="en-US" sz="1200" b="1" spc="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00" y="2182368"/>
            <a:ext cx="8798256" cy="298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9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3" y="1292686"/>
            <a:ext cx="9070848" cy="457200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>Mask 22</a:t>
            </a:r>
          </a:p>
          <a:p>
            <a:r>
              <a:rPr lang="en-US" sz="1200" b="1" dirty="0" smtClean="0"/>
              <a:t>Cote D’Ivoire, Africa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24" y="2828544"/>
            <a:ext cx="9108462" cy="17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masks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18" y="329184"/>
            <a:ext cx="4682490" cy="62433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8384" y="2286000"/>
            <a:ext cx="2670048" cy="3505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Function of masks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Patterns of masks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Styles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Materials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671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-353568"/>
            <a:ext cx="10073639" cy="2572512"/>
          </a:xfrm>
        </p:spPr>
        <p:txBody>
          <a:bodyPr/>
          <a:lstStyle/>
          <a:p>
            <a:r>
              <a:rPr lang="en-US" dirty="0" smtClean="0"/>
              <a:t>Function 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Pattern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574277"/>
            <a:ext cx="10859450" cy="4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2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4128" y="219456"/>
            <a:ext cx="10073639" cy="987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7200" dirty="0" smtClean="0"/>
              <a:t>STYLES </a:t>
            </a:r>
            <a:r>
              <a:rPr lang="en-US" sz="7200" dirty="0" smtClean="0">
                <a:solidFill>
                  <a:srgbClr val="FF0000"/>
                </a:solidFill>
              </a:rPr>
              <a:t>+</a:t>
            </a:r>
            <a:r>
              <a:rPr lang="en-US" sz="7200" dirty="0" smtClean="0"/>
              <a:t> MATERIALS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" y="1744237"/>
            <a:ext cx="12192000" cy="49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401908"/>
            <a:ext cx="6522721" cy="60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4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1432" y="1329262"/>
            <a:ext cx="9070848" cy="457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Mask 1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23" y="2105180"/>
            <a:ext cx="9096649" cy="33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4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3285744"/>
          </a:xfrm>
        </p:spPr>
        <p:txBody>
          <a:bodyPr/>
          <a:lstStyle/>
          <a:p>
            <a:r>
              <a:rPr lang="en-US" sz="5400" b="1" spc="-1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Mask 2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ZAIRE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89" y="1878008"/>
            <a:ext cx="7547647" cy="276560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21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3" y="1292686"/>
            <a:ext cx="9070848" cy="4572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Figure 4 </a:t>
            </a:r>
          </a:p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ZAIRE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279" y="2084832"/>
            <a:ext cx="8630212" cy="30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4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26966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Mask 13</a:t>
            </a:r>
            <a:b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NIGERIA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528" y="1879249"/>
            <a:ext cx="7446264" cy="32899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753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30</TotalTime>
  <Words>51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Garamond</vt:lpstr>
      <vt:lpstr>Savon</vt:lpstr>
      <vt:lpstr>Art smart African Masks</vt:lpstr>
      <vt:lpstr>African masks </vt:lpstr>
      <vt:lpstr>Function + Pattern</vt:lpstr>
      <vt:lpstr>PowerPoint Presentation</vt:lpstr>
      <vt:lpstr>PowerPoint Presentation</vt:lpstr>
      <vt:lpstr>PowerPoint Presentation</vt:lpstr>
      <vt:lpstr>Mask 2 ZAIRE</vt:lpstr>
      <vt:lpstr>PowerPoint Presentation</vt:lpstr>
      <vt:lpstr>Mask 13 NIGERIA</vt:lpstr>
      <vt:lpstr>PowerPoint Presentation</vt:lpstr>
      <vt:lpstr>MASK 15 + 16 COTE D’IVOIRE AFRICA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smart African Masks</dc:title>
  <dc:creator>Burgess, Lyn</dc:creator>
  <cp:lastModifiedBy>Burgess, Lyn</cp:lastModifiedBy>
  <cp:revision>6</cp:revision>
  <dcterms:created xsi:type="dcterms:W3CDTF">2019-01-25T15:58:41Z</dcterms:created>
  <dcterms:modified xsi:type="dcterms:W3CDTF">2019-01-25T16:29:18Z</dcterms:modified>
</cp:coreProperties>
</file>