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63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A4632D-1BB5-4C2A-BC76-AF4099D23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931DF4-F077-48D8-97F1-96151092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D8FA71-79E8-4930-B8E2-6289C531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C42226-AB5A-47DB-B015-21328B2D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5643F8-4D69-4265-A1AB-3F76762B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696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F4D2E5-B0FA-4009-8F4C-C1AD9A93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7DC021-5A3E-4B8E-97E0-20B4790F9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FEAA57-3751-4407-98BA-0DDA6DD8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BA4808-19FF-49FB-B8AD-70A508C6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4B9042-2E1D-494D-B672-7552F8FC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42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CD5E01-63B8-42AA-964B-A384188E2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F86E95-43D3-4F4A-890E-FA5C9F056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03622E-28D6-484E-920D-AFE45C87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5B8C73-001B-45FE-9C61-A286CB18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6562FC-7C2B-446F-9AD2-7627AA44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393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9893AA-60A9-4B5A-9CCD-797B71DF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8E3FAA-F5D4-426C-B9D2-B8C03AED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5FA8B3-F103-4F94-B94E-E190A9C4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0D95B0-AD57-41A2-942D-8A623A13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5EB1F7-BFC3-4228-BFCE-AD05EB8C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44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79BB57-8B3E-4B38-8662-CF76EEAE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B5C848-FD67-4471-9A12-3CD9995B7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3379F2-8CB5-4577-8298-DB8C1028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321B18-5E70-4FF6-A358-2D5A2BB6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11A197-643C-4DC7-BA89-788CE016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85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836B71-3E8C-4CB0-B083-518681C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43A75C-01FC-4615-8633-3DB4DF853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4AC2D0-574B-4CF7-84A1-93731AC3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09153-0541-458E-B9BB-480AA569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E2EB95-6D44-4309-925F-879DC669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B8073A-983E-4579-8153-BC8EC396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99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7B7F99-9D11-41BA-83E2-C21014CA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FB57E0-A838-4672-932D-0EE499BCA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61F72E-448A-47A7-88DF-216883D44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93CE2E-CEC4-486C-BC3D-11908D06B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3F1690-5971-4127-8ED0-D94D2C933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E05693-49A4-4973-A34D-BB9704D6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FBA184-87AA-4616-840A-BE4A1A57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D33A92-F565-4F61-84D3-78039058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8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138AEC-5282-4527-929D-95770090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7F1F7C-1D95-4409-ACF3-C45D7CB1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926037-ABEE-422C-9C2E-6887FE0E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8E1C8B-7BC2-4305-B061-D164EF10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60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051175-A696-48D9-9DE9-DFE9451F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9236B8-BA65-4CC8-A229-5B658EE7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8691C9-EE9C-4155-9270-A1422BCB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06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F963C7-7F8E-479F-B5F9-4273C313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25F318-FD3A-478A-9D4B-E8592CAC7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0F001E-0F82-42BD-B92F-70CA4E30D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06F65D-D076-48BF-BA1D-E1551438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62D8ED-18F3-4B4F-9AB2-ECE6C49C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76D3B2-568B-4DA9-A10F-386A5EFE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00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C0E058-7A18-4B6C-AD85-234C5BD4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953A67-5479-4275-B128-CAC0470FF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9D7C8E-DFC4-4ED9-A28F-5DC0B8AD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B018D3-18D2-4D3B-A124-75F7DE57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80E251-49E3-4FE4-911E-2F7DB71F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06F683-C6E8-4D59-81D0-86DC8518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26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49FA82-E7AA-4741-B0D3-684203B1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A44E4C-44A0-48E2-8436-EA46F9C8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154755-EDBC-43CF-A766-E2FC1634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446E-B9B5-472D-80DF-0BA8DCFDBEC7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295150-8EF1-4A2C-88BA-F1A3D43BF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C549C2-BDA9-4563-96FE-1B0CFBDC0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B0AA-E219-4BF4-8E86-F3432D6A5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94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10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084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mo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60" y="0"/>
            <a:ext cx="516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41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m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1600"/>
            <a:ext cx="5181600" cy="665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17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4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024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57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207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99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213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o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41" y="0"/>
            <a:ext cx="53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480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Brune</dc:creator>
  <cp:lastModifiedBy>Bridget Weber</cp:lastModifiedBy>
  <cp:revision>6</cp:revision>
  <dcterms:created xsi:type="dcterms:W3CDTF">2019-04-02T19:42:48Z</dcterms:created>
  <dcterms:modified xsi:type="dcterms:W3CDTF">2019-04-02T21:36:15Z</dcterms:modified>
</cp:coreProperties>
</file>